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25A74C6-7A09-4CE3-9B7F-B28CB614A4C5}" v="57" dt="2024-09-09T09:32:25.4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60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ia Maurizio" userId="971b31ab-9815-477b-8b5e-7ee61358b045" providerId="ADAL" clId="{925A74C6-7A09-4CE3-9B7F-B28CB614A4C5}"/>
    <pc:docChg chg="undo custSel addSld delSld modSld">
      <pc:chgData name="Mattia Maurizio" userId="971b31ab-9815-477b-8b5e-7ee61358b045" providerId="ADAL" clId="{925A74C6-7A09-4CE3-9B7F-B28CB614A4C5}" dt="2024-09-09T10:05:47.003" v="561" actId="20577"/>
      <pc:docMkLst>
        <pc:docMk/>
      </pc:docMkLst>
      <pc:sldChg chg="new del">
        <pc:chgData name="Mattia Maurizio" userId="971b31ab-9815-477b-8b5e-7ee61358b045" providerId="ADAL" clId="{925A74C6-7A09-4CE3-9B7F-B28CB614A4C5}" dt="2024-09-09T09:12:20.924" v="4" actId="47"/>
        <pc:sldMkLst>
          <pc:docMk/>
          <pc:sldMk cId="1484808882" sldId="256"/>
        </pc:sldMkLst>
      </pc:sldChg>
      <pc:sldChg chg="new del">
        <pc:chgData name="Mattia Maurizio" userId="971b31ab-9815-477b-8b5e-7ee61358b045" providerId="ADAL" clId="{925A74C6-7A09-4CE3-9B7F-B28CB614A4C5}" dt="2024-09-09T09:12:18.887" v="3" actId="47"/>
        <pc:sldMkLst>
          <pc:docMk/>
          <pc:sldMk cId="3625912207" sldId="257"/>
        </pc:sldMkLst>
      </pc:sldChg>
      <pc:sldChg chg="addSp delSp modSp new mod">
        <pc:chgData name="Mattia Maurizio" userId="971b31ab-9815-477b-8b5e-7ee61358b045" providerId="ADAL" clId="{925A74C6-7A09-4CE3-9B7F-B28CB614A4C5}" dt="2024-09-09T09:29:38.368" v="255" actId="790"/>
        <pc:sldMkLst>
          <pc:docMk/>
          <pc:sldMk cId="2914421946" sldId="258"/>
        </pc:sldMkLst>
        <pc:spChg chg="add mod">
          <ac:chgData name="Mattia Maurizio" userId="971b31ab-9815-477b-8b5e-7ee61358b045" providerId="ADAL" clId="{925A74C6-7A09-4CE3-9B7F-B28CB614A4C5}" dt="2024-09-09T09:28:27.476" v="254" actId="1038"/>
          <ac:spMkLst>
            <pc:docMk/>
            <pc:sldMk cId="2914421946" sldId="258"/>
            <ac:spMk id="9" creationId="{A7E8E089-7934-0B4D-B529-517CB93D03E7}"/>
          </ac:spMkLst>
        </pc:spChg>
        <pc:spChg chg="add mod">
          <ac:chgData name="Mattia Maurizio" userId="971b31ab-9815-477b-8b5e-7ee61358b045" providerId="ADAL" clId="{925A74C6-7A09-4CE3-9B7F-B28CB614A4C5}" dt="2024-09-09T09:29:38.368" v="255" actId="790"/>
          <ac:spMkLst>
            <pc:docMk/>
            <pc:sldMk cId="2914421946" sldId="258"/>
            <ac:spMk id="10" creationId="{0C503B39-CC9A-7ED5-93E5-D36749E596DA}"/>
          </ac:spMkLst>
        </pc:spChg>
        <pc:graphicFrameChg chg="add mod">
          <ac:chgData name="Mattia Maurizio" userId="971b31ab-9815-477b-8b5e-7ee61358b045" providerId="ADAL" clId="{925A74C6-7A09-4CE3-9B7F-B28CB614A4C5}" dt="2024-09-09T09:13:19.399" v="6" actId="1076"/>
          <ac:graphicFrameMkLst>
            <pc:docMk/>
            <pc:sldMk cId="2914421946" sldId="258"/>
            <ac:graphicFrameMk id="3" creationId="{2526613A-4479-4EFB-9F11-1B6A91F1057D}"/>
          </ac:graphicFrameMkLst>
        </pc:graphicFrameChg>
        <pc:graphicFrameChg chg="add del mod">
          <ac:chgData name="Mattia Maurizio" userId="971b31ab-9815-477b-8b5e-7ee61358b045" providerId="ADAL" clId="{925A74C6-7A09-4CE3-9B7F-B28CB614A4C5}" dt="2024-09-09T09:26:50.144" v="231" actId="478"/>
          <ac:graphicFrameMkLst>
            <pc:docMk/>
            <pc:sldMk cId="2914421946" sldId="258"/>
            <ac:graphicFrameMk id="7" creationId="{1F26DF17-2B47-4D03-7BB8-155DBCF2C4C8}"/>
          </ac:graphicFrameMkLst>
        </pc:graphicFrameChg>
        <pc:picChg chg="add mod ord modCrop">
          <ac:chgData name="Mattia Maurizio" userId="971b31ab-9815-477b-8b5e-7ee61358b045" providerId="ADAL" clId="{925A74C6-7A09-4CE3-9B7F-B28CB614A4C5}" dt="2024-09-09T09:17:50.331" v="19" actId="732"/>
          <ac:picMkLst>
            <pc:docMk/>
            <pc:sldMk cId="2914421946" sldId="258"/>
            <ac:picMk id="6" creationId="{EF9F106D-C9E1-DFF9-23F1-C73FE040F9DE}"/>
          </ac:picMkLst>
        </pc:picChg>
      </pc:sldChg>
      <pc:sldChg chg="addSp delSp modSp add mod modClrScheme chgLayout">
        <pc:chgData name="Mattia Maurizio" userId="971b31ab-9815-477b-8b5e-7ee61358b045" providerId="ADAL" clId="{925A74C6-7A09-4CE3-9B7F-B28CB614A4C5}" dt="2024-09-09T10:05:47.003" v="561" actId="20577"/>
        <pc:sldMkLst>
          <pc:docMk/>
          <pc:sldMk cId="928677629" sldId="259"/>
        </pc:sldMkLst>
        <pc:spChg chg="add mod ord">
          <ac:chgData name="Mattia Maurizio" userId="971b31ab-9815-477b-8b5e-7ee61358b045" providerId="ADAL" clId="{925A74C6-7A09-4CE3-9B7F-B28CB614A4C5}" dt="2024-09-09T09:41:32.201" v="366" actId="1035"/>
          <ac:spMkLst>
            <pc:docMk/>
            <pc:sldMk cId="928677629" sldId="259"/>
            <ac:spMk id="2" creationId="{A503ECC6-3451-4B5E-838E-46C3FDFF7E41}"/>
          </ac:spMkLst>
        </pc:spChg>
        <pc:spChg chg="add mod ord">
          <ac:chgData name="Mattia Maurizio" userId="971b31ab-9815-477b-8b5e-7ee61358b045" providerId="ADAL" clId="{925A74C6-7A09-4CE3-9B7F-B28CB614A4C5}" dt="2024-09-09T10:05:47.003" v="561" actId="20577"/>
          <ac:spMkLst>
            <pc:docMk/>
            <pc:sldMk cId="928677629" sldId="259"/>
            <ac:spMk id="4" creationId="{F5609FAE-DBE9-3B6D-016D-2A22DA7C1D30}"/>
          </ac:spMkLst>
        </pc:spChg>
        <pc:spChg chg="del mod">
          <ac:chgData name="Mattia Maurizio" userId="971b31ab-9815-477b-8b5e-7ee61358b045" providerId="ADAL" clId="{925A74C6-7A09-4CE3-9B7F-B28CB614A4C5}" dt="2024-09-09T09:39:01.968" v="334" actId="478"/>
          <ac:spMkLst>
            <pc:docMk/>
            <pc:sldMk cId="928677629" sldId="259"/>
            <ac:spMk id="9" creationId="{A7E8E089-7934-0B4D-B529-517CB93D03E7}"/>
          </ac:spMkLst>
        </pc:spChg>
        <pc:spChg chg="del mod">
          <ac:chgData name="Mattia Maurizio" userId="971b31ab-9815-477b-8b5e-7ee61358b045" providerId="ADAL" clId="{925A74C6-7A09-4CE3-9B7F-B28CB614A4C5}" dt="2024-09-09T09:39:09.459" v="335" actId="478"/>
          <ac:spMkLst>
            <pc:docMk/>
            <pc:sldMk cId="928677629" sldId="259"/>
            <ac:spMk id="10" creationId="{0C503B39-CC9A-7ED5-93E5-D36749E596DA}"/>
          </ac:spMkLst>
        </pc:spChg>
        <pc:picChg chg="mod">
          <ac:chgData name="Mattia Maurizio" userId="971b31ab-9815-477b-8b5e-7ee61358b045" providerId="ADAL" clId="{925A74C6-7A09-4CE3-9B7F-B28CB614A4C5}" dt="2024-09-09T09:32:49.159" v="259" actId="29295"/>
          <ac:picMkLst>
            <pc:docMk/>
            <pc:sldMk cId="928677629" sldId="259"/>
            <ac:picMk id="6" creationId="{EF9F106D-C9E1-DFF9-23F1-C73FE040F9DE}"/>
          </ac:picMkLst>
        </pc:picChg>
      </pc:sldChg>
    </pc:docChg>
  </pc:docChgLst>
</pc:chgInfo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CB30D6-ABBD-4B6B-A71B-066C3FDB9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A6EE5-728E-A6A4-922D-F8F793EBD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E5F9043-390D-2392-2647-AF24AB8A0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339E515-277D-B37B-525E-446D841B6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7F1B534-F751-C4EB-1E77-3E2245F33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0340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1713FC7-7160-82BD-DDC5-457450F18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03A323A-2E6C-FD31-ED71-06F20C137E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ED1DC0E-16D1-AE98-290A-F59FB434E7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C26AB42-0752-6B16-9BBB-047DAAC4F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4702E70-ACF9-6E38-8860-553E99954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5839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B5C908B-5CFA-EA3C-3A4E-957CE08036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414BE1B-B94E-B358-E8C8-89FD026107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297A150-03AD-1D62-B7F0-AF9167FF1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F22B4E-9691-D85C-6A42-74063F10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847391E-0D70-AB4A-22B8-99AD6FAB3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4066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27CE00-0946-5657-D6DF-CAA75647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6CE9734-784B-8AAA-F62C-4E3B02311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7AC53AE-DE23-5510-DC82-EDA9232FE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B601733-A864-777D-0604-C094FEE94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686A3C2-79AA-B866-8D3F-0648E9F00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28019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033477-93CB-B8B2-9F99-4B7364C31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3A3A560-AF90-A58A-9D60-E2E0B3C302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09B6DB7-61C8-CEFC-99FD-C6490F1A9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806556A-07D3-2AA7-377A-A85449405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2E68458-6907-52EB-2225-21E98C8B5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72381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BAF969-1C4F-16A7-E74E-8F2F251DB6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5D66626-221C-CCE9-1025-BEAACC4802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D23AFBD-A9C8-0F09-6DE9-8E9AD3E866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05B74DA-77ED-9F1E-9C13-AEACB40F4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AF1A6C9-EEBA-32DD-F054-BE9B4305A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1352E70-D2AF-86F4-8FBC-D87E0243B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1450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1195331-AADA-9BF8-5BBF-E8ED1BD39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D7B91E3-3840-C8A0-C518-B7B06C0BB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E5BB548-A10A-A104-3B85-844397378B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6B00C55-796C-54F4-2FB4-0DD4F38B1D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D587D67B-3305-51F3-862E-D941F0A67C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D4920B7-7990-8C03-7145-AD63CCF36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B8CC7EA-4B1D-450A-539E-D45A40F0A3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91F2A9C7-42FF-3301-7CF3-AE28FC3F8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5909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FBE309-DEFC-308D-5247-B8CD4AE8E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211A658-FEE7-12B1-67B5-D0341FF79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1A6E600-63F8-4911-EBBC-45BBC2929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E3F32F5-C516-F72F-7B77-9B9474002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35186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E7934143-D840-747D-5998-2A5CB1E1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7811EAF-76BA-69B1-7789-6DCB2C2656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87BD3C1-ECBF-911C-7B86-732B935129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76512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B75210-4A44-B299-6275-60A7FD73F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01A9D10-C965-1469-2704-C38724842E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69AF7A1-2F06-C352-E7CC-4B10C357F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1F04E9A-54B2-0CC6-4C30-DC3DF8849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513C233-EB5E-D753-8537-BA3FE692C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76638D0-6B9E-E1B1-012C-3E23AC37F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89603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8DEE56-083E-7BEF-E37C-452712CEC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06AA7AF-E189-5216-C52A-CDBFF73A02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0F2BB4A-7079-3FFD-D1C8-97564A9741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C716D5C-C22E-C963-66F9-10C5FBDAC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6498E5E-BA6F-4F9F-69D0-620B7910D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DAFC62A-FD17-6E72-F434-F87718888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7847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22F616E2-82F6-EE50-E762-C873516D8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553FDE2-4AA3-B552-E30B-FFECE0A3A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6468D74-BA77-2D7F-8AA7-6F0B743F42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7FF306-5118-4CE9-B0F8-D50E42B6F9E0}" type="datetimeFigureOut">
              <a:rPr lang="it-IT" smtClean="0"/>
              <a:t>09/09/2024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600E987-9F8B-2CD7-9536-A1D39180FE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CE84225-8C81-10F0-9D5C-C649AAC10F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174CCD-6E85-4126-A3E6-1BEBE8D296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1300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frutto, bacca&#10;&#10;Descrizione generata automaticamente">
            <a:extLst>
              <a:ext uri="{FF2B5EF4-FFF2-40B4-BE49-F238E27FC236}">
                <a16:creationId xmlns:a16="http://schemas.microsoft.com/office/drawing/2014/main" id="{EF9F106D-C9E1-DFF9-23F1-C73FE040F9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6" t="17777" r="23333" b="33082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aphicFrame>
        <p:nvGraphicFramePr>
          <p:cNvPr id="3" name="Oggetto 2">
            <a:extLst>
              <a:ext uri="{FF2B5EF4-FFF2-40B4-BE49-F238E27FC236}">
                <a16:creationId xmlns:a16="http://schemas.microsoft.com/office/drawing/2014/main" id="{2526613A-4479-4EFB-9F11-1B6A91F105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6563088"/>
              </p:ext>
            </p:extLst>
          </p:nvPr>
        </p:nvGraphicFramePr>
        <p:xfrm>
          <a:off x="990600" y="5726113"/>
          <a:ext cx="10210800" cy="1131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3" imgW="10210275" imgH="1131327" progId="CorelDraw.Graphic.22">
                  <p:embed/>
                </p:oleObj>
              </mc:Choice>
              <mc:Fallback>
                <p:oleObj name="CorelDRAW" r:id="rId3" imgW="10210275" imgH="1131327" progId="CorelDraw.Graphic.22">
                  <p:embed/>
                  <p:pic>
                    <p:nvPicPr>
                      <p:cNvPr id="3" name="Oggetto 2">
                        <a:extLst>
                          <a:ext uri="{FF2B5EF4-FFF2-40B4-BE49-F238E27FC236}">
                            <a16:creationId xmlns:a16="http://schemas.microsoft.com/office/drawing/2014/main" id="{2526613A-4479-4EFB-9F11-1B6A91F105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600" y="5726113"/>
                        <a:ext cx="10210800" cy="1131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asellaDiTesto 8">
            <a:extLst>
              <a:ext uri="{FF2B5EF4-FFF2-40B4-BE49-F238E27FC236}">
                <a16:creationId xmlns:a16="http://schemas.microsoft.com/office/drawing/2014/main" id="{A7E8E089-7934-0B4D-B529-517CB93D03E7}"/>
              </a:ext>
            </a:extLst>
          </p:cNvPr>
          <p:cNvSpPr txBox="1"/>
          <p:nvPr/>
        </p:nvSpPr>
        <p:spPr>
          <a:xfrm>
            <a:off x="7181850" y="305881"/>
            <a:ext cx="4676775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sz="32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Sept</a:t>
            </a:r>
            <a:r>
              <a:rPr lang="it-IT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9-14, 2024</a:t>
            </a:r>
          </a:p>
          <a:p>
            <a:pPr algn="r"/>
            <a:r>
              <a:rPr lang="it-IT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Ventotene Island (IT)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C503B39-CC9A-7ED5-93E5-D36749E596DA}"/>
              </a:ext>
            </a:extLst>
          </p:cNvPr>
          <p:cNvSpPr txBox="1"/>
          <p:nvPr/>
        </p:nvSpPr>
        <p:spPr>
          <a:xfrm>
            <a:off x="990600" y="2274838"/>
            <a:ext cx="102108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8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ANEIS</a:t>
            </a:r>
            <a:br>
              <a:rPr lang="it-IT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Applied Neurosciences EBRAINS-Italy School:</a:t>
            </a:r>
          </a:p>
          <a:p>
            <a:pPr algn="ctr"/>
            <a:r>
              <a:rPr lang="en-GB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Linking Neurotechnology to Clinics</a:t>
            </a:r>
          </a:p>
        </p:txBody>
      </p:sp>
    </p:spTree>
    <p:extLst>
      <p:ext uri="{BB962C8B-B14F-4D97-AF65-F5344CB8AC3E}">
        <p14:creationId xmlns:p14="http://schemas.microsoft.com/office/powerpoint/2010/main" val="2914421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frutto, bacca&#10;&#10;Descrizione generata automaticamente">
            <a:extLst>
              <a:ext uri="{FF2B5EF4-FFF2-40B4-BE49-F238E27FC236}">
                <a16:creationId xmlns:a16="http://schemas.microsoft.com/office/drawing/2014/main" id="{EF9F106D-C9E1-DFF9-23F1-C73FE040F9D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26" t="17777" r="23333" b="33082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graphicFrame>
        <p:nvGraphicFramePr>
          <p:cNvPr id="3" name="Oggetto 2">
            <a:extLst>
              <a:ext uri="{FF2B5EF4-FFF2-40B4-BE49-F238E27FC236}">
                <a16:creationId xmlns:a16="http://schemas.microsoft.com/office/drawing/2014/main" id="{2526613A-4479-4EFB-9F11-1B6A91F1057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990600" y="5726113"/>
          <a:ext cx="10210800" cy="1131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orelDRAW" r:id="rId3" imgW="10210275" imgH="1131327" progId="CorelDraw.Graphic.22">
                  <p:embed/>
                </p:oleObj>
              </mc:Choice>
              <mc:Fallback>
                <p:oleObj name="CorelDRAW" r:id="rId3" imgW="10210275" imgH="1131327" progId="CorelDraw.Graphic.22">
                  <p:embed/>
                  <p:pic>
                    <p:nvPicPr>
                      <p:cNvPr id="3" name="Oggetto 2">
                        <a:extLst>
                          <a:ext uri="{FF2B5EF4-FFF2-40B4-BE49-F238E27FC236}">
                            <a16:creationId xmlns:a16="http://schemas.microsoft.com/office/drawing/2014/main" id="{2526613A-4479-4EFB-9F11-1B6A91F1057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90600" y="5726113"/>
                        <a:ext cx="10210800" cy="1131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olo 1">
            <a:extLst>
              <a:ext uri="{FF2B5EF4-FFF2-40B4-BE49-F238E27FC236}">
                <a16:creationId xmlns:a16="http://schemas.microsoft.com/office/drawing/2014/main" id="{A503ECC6-3451-4B5E-838E-46C3FDFF7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9885"/>
            <a:ext cx="10515600" cy="701731"/>
          </a:xfrm>
        </p:spPr>
        <p:txBody>
          <a:bodyPr>
            <a:spAutoFit/>
          </a:bodyPr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ANEIS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: Monday Sept. 9, 2020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5609FAE-DBE9-3B6D-016D-2A22DA7C1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726" y="1520814"/>
            <a:ext cx="10515600" cy="3774816"/>
          </a:xfrm>
        </p:spPr>
        <p:txBody>
          <a:bodyPr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GB" b="1" i="1" dirty="0"/>
              <a:t>Neurobiology and </a:t>
            </a:r>
            <a:r>
              <a:rPr lang="en-GB" b="1" i="1"/>
              <a:t>Systems Neuroscience </a:t>
            </a:r>
            <a:r>
              <a:rPr lang="en-GB" b="1" i="1" dirty="0"/>
              <a:t>lectures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17.00: </a:t>
            </a:r>
            <a:r>
              <a:rPr lang="en-GB" b="1" dirty="0"/>
              <a:t>Maria V. </a:t>
            </a:r>
            <a:r>
              <a:rPr lang="en-GB" b="1" dirty="0" err="1"/>
              <a:t>Sanchez-Vives</a:t>
            </a:r>
            <a:r>
              <a:rPr lang="en-GB" b="1" dirty="0"/>
              <a:t> </a:t>
            </a:r>
            <a:r>
              <a:rPr lang="en-GB" i="1" dirty="0"/>
              <a:t>(IDIBAPS, Barcelona)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18.00: </a:t>
            </a:r>
            <a:r>
              <a:rPr lang="en-GB" i="1" dirty="0"/>
              <a:t>Coffee break</a:t>
            </a:r>
            <a:r>
              <a:rPr lang="en-GB" dirty="0"/>
              <a:t>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18.30: </a:t>
            </a:r>
            <a:r>
              <a:rPr lang="en-GB" b="1" dirty="0"/>
              <a:t>Andrea </a:t>
            </a:r>
            <a:r>
              <a:rPr lang="en-GB" b="1" dirty="0" err="1"/>
              <a:t>D'Avella</a:t>
            </a:r>
            <a:r>
              <a:rPr lang="en-GB" b="1" dirty="0"/>
              <a:t> </a:t>
            </a:r>
            <a:r>
              <a:rPr lang="en-GB" i="1" dirty="0"/>
              <a:t>(“Tor </a:t>
            </a:r>
            <a:r>
              <a:rPr lang="en-GB" i="1" dirty="0" err="1"/>
              <a:t>Vergata</a:t>
            </a:r>
            <a:r>
              <a:rPr lang="en-GB" i="1" dirty="0"/>
              <a:t>” Univ., Rome)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19.30: </a:t>
            </a:r>
            <a:r>
              <a:rPr lang="en-GB" b="1" dirty="0"/>
              <a:t>Antonino Cattaneo</a:t>
            </a:r>
            <a:r>
              <a:rPr lang="en-GB" dirty="0"/>
              <a:t> </a:t>
            </a:r>
            <a:r>
              <a:rPr lang="en-GB" i="1" dirty="0"/>
              <a:t>(EBRI, Rome)</a:t>
            </a:r>
          </a:p>
        </p:txBody>
      </p:sp>
    </p:spTree>
    <p:extLst>
      <p:ext uri="{BB962C8B-B14F-4D97-AF65-F5344CB8AC3E}">
        <p14:creationId xmlns:p14="http://schemas.microsoft.com/office/powerpoint/2010/main" val="9286776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70</Words>
  <Application>Microsoft Office PowerPoint</Application>
  <PresentationFormat>Widescreen</PresentationFormat>
  <Paragraphs>10</Paragraphs>
  <Slides>2</Slides>
  <Notes>0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Tema di Office</vt:lpstr>
      <vt:lpstr>CorelDRAW</vt:lpstr>
      <vt:lpstr>Presentazione standard di PowerPoint</vt:lpstr>
      <vt:lpstr>ANEIS: Monday Sept. 9, 2020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Mattia Maurizio</dc:creator>
  <cp:lastModifiedBy>Mattia Maurizio</cp:lastModifiedBy>
  <cp:revision>1</cp:revision>
  <dcterms:created xsi:type="dcterms:W3CDTF">2024-09-09T09:12:00Z</dcterms:created>
  <dcterms:modified xsi:type="dcterms:W3CDTF">2024-09-09T10:05:52Z</dcterms:modified>
</cp:coreProperties>
</file>

<file path=docProps/thumbnail.jpeg>
</file>